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76"/>
  </p:normalViewPr>
  <p:slideViewPr>
    <p:cSldViewPr snapToGrid="0" snapToObjects="1">
      <p:cViewPr varScale="1">
        <p:scale>
          <a:sx n="112" d="100"/>
          <a:sy n="112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436373-BCB9-4207-862E-B90D219A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935FA7-A569-489B-8448-16B92B58D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1190" y="457201"/>
            <a:ext cx="7363959" cy="9499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D7BF71-0EBF-419F-9083-AAED5BB54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5" y="455422"/>
            <a:ext cx="3703321" cy="9499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6F6450-CB1A-4B46-A94A-AA9F83FD37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09398"/>
            <a:ext cx="7094227" cy="4586182"/>
          </a:xfrm>
        </p:spPr>
        <p:txBody>
          <a:bodyPr anchor="ctr">
            <a:normAutofit/>
          </a:bodyPr>
          <a:lstStyle/>
          <a:p>
            <a:r>
              <a:rPr lang="en-US" sz="4400">
                <a:solidFill>
                  <a:schemeClr val="tx1"/>
                </a:solidFill>
              </a:rPr>
              <a:t>Emergency room visits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D39A2-A99E-8246-9D94-BB8E210D69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2146" y="1005841"/>
            <a:ext cx="3532593" cy="4589740"/>
          </a:xfrm>
        </p:spPr>
        <p:txBody>
          <a:bodyPr anchor="ctr">
            <a:normAutofit/>
          </a:bodyPr>
          <a:lstStyle/>
          <a:p>
            <a:endParaRPr lang="en-US" sz="3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449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80E5C91-3840-45CD-9550-682766315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5034" y="619125"/>
            <a:ext cx="7499291" cy="56070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Content Placeholder 6">
            <a:extLst>
              <a:ext uri="{FF2B5EF4-FFF2-40B4-BE49-F238E27FC236}">
                <a16:creationId xmlns:a16="http://schemas.microsoft.com/office/drawing/2014/main" id="{CC5FE0D3-D18E-864B-A648-4E4DEDCF5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8800" y="976039"/>
            <a:ext cx="6866506" cy="4904647"/>
          </a:xfrm>
          <a:prstGeom prst="rect">
            <a:avLst/>
          </a:prstGeom>
        </p:spPr>
      </p:pic>
      <p:sp>
        <p:nvSpPr>
          <p:cNvPr id="36" name="Content Placeholder 35">
            <a:extLst>
              <a:ext uri="{FF2B5EF4-FFF2-40B4-BE49-F238E27FC236}">
                <a16:creationId xmlns:a16="http://schemas.microsoft.com/office/drawing/2014/main" id="{D42970A1-8B8A-439B-9CAB-D0452F1C58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10" y="2614613"/>
            <a:ext cx="3033249" cy="3293700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Stairs</a:t>
            </a:r>
          </a:p>
          <a:p>
            <a:r>
              <a:rPr lang="en-US" sz="2800" dirty="0">
                <a:solidFill>
                  <a:srgbClr val="FFFFFF"/>
                </a:solidFill>
              </a:rPr>
              <a:t>Floors</a:t>
            </a:r>
          </a:p>
          <a:p>
            <a:r>
              <a:rPr lang="en-US" sz="2800" dirty="0">
                <a:solidFill>
                  <a:srgbClr val="FFFFFF"/>
                </a:solidFill>
              </a:rPr>
              <a:t>Beds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5DF3FB-B358-294A-A515-49CBF3042FFF}"/>
              </a:ext>
            </a:extLst>
          </p:cNvPr>
          <p:cNvSpPr txBox="1"/>
          <p:nvPr/>
        </p:nvSpPr>
        <p:spPr>
          <a:xfrm>
            <a:off x="442377" y="1328527"/>
            <a:ext cx="37043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Top Three Products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8661171-5243-334E-813D-E52E87D44AA0}"/>
              </a:ext>
            </a:extLst>
          </p:cNvPr>
          <p:cNvSpPr txBox="1"/>
          <p:nvPr/>
        </p:nvSpPr>
        <p:spPr>
          <a:xfrm>
            <a:off x="542225" y="1859881"/>
            <a:ext cx="36052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That lead to emergency room visits</a:t>
            </a:r>
          </a:p>
        </p:txBody>
      </p:sp>
    </p:spTree>
    <p:extLst>
      <p:ext uri="{BB962C8B-B14F-4D97-AF65-F5344CB8AC3E}">
        <p14:creationId xmlns:p14="http://schemas.microsoft.com/office/powerpoint/2010/main" val="3746388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DBD4729-DBDF-40A6-9BA4-E4C97EF6D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5125130-F4AB-465E-8AE2-E583FCAAB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0BA65A2-0302-4468-ADA7-9EC3F9593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161291-765C-4033-9E84-52C51C6A5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F69638-8A6F-45AB-B9EC-9D8C8FC37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B9E5D1B-B97C-1147-8775-56437C4C2F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5974" y="643467"/>
            <a:ext cx="7799492" cy="5571066"/>
          </a:xfrm>
          <a:prstGeom prst="rect">
            <a:avLst/>
          </a:prstGeom>
        </p:spPr>
      </p:pic>
      <p:sp>
        <p:nvSpPr>
          <p:cNvPr id="10" name="Content Placeholder 35">
            <a:extLst>
              <a:ext uri="{FF2B5EF4-FFF2-40B4-BE49-F238E27FC236}">
                <a16:creationId xmlns:a16="http://schemas.microsoft.com/office/drawing/2014/main" id="{F384CFA2-6256-A147-8669-6A4792DA7C11}"/>
              </a:ext>
            </a:extLst>
          </p:cNvPr>
          <p:cNvSpPr txBox="1">
            <a:spLocks/>
          </p:cNvSpPr>
          <p:nvPr/>
        </p:nvSpPr>
        <p:spPr>
          <a:xfrm>
            <a:off x="1018688" y="3177608"/>
            <a:ext cx="3033249" cy="22935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accent3"/>
                </a:solidFill>
              </a:rPr>
              <a:t>Head</a:t>
            </a:r>
          </a:p>
          <a:p>
            <a:r>
              <a:rPr lang="en-US" sz="2800" dirty="0">
                <a:solidFill>
                  <a:schemeClr val="accent3"/>
                </a:solidFill>
              </a:rPr>
              <a:t>Lower Trunk</a:t>
            </a:r>
          </a:p>
          <a:p>
            <a:r>
              <a:rPr lang="en-US" sz="2800" dirty="0">
                <a:solidFill>
                  <a:schemeClr val="accent3"/>
                </a:solidFill>
              </a:rPr>
              <a:t>Face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5D3B04-1793-BA4B-A32A-15444B862EA8}"/>
              </a:ext>
            </a:extLst>
          </p:cNvPr>
          <p:cNvSpPr txBox="1"/>
          <p:nvPr/>
        </p:nvSpPr>
        <p:spPr>
          <a:xfrm>
            <a:off x="980066" y="1032717"/>
            <a:ext cx="24628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chemeClr val="accent3"/>
                </a:solidFill>
              </a:rPr>
              <a:t>Body Parts </a:t>
            </a:r>
          </a:p>
          <a:p>
            <a:r>
              <a:rPr lang="en-US" sz="3000" b="1" dirty="0">
                <a:solidFill>
                  <a:schemeClr val="accent3"/>
                </a:solidFill>
              </a:rPr>
              <a:t>Most Injured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28441B-224B-D04D-94B9-2F5EC87CCB65}"/>
              </a:ext>
            </a:extLst>
          </p:cNvPr>
          <p:cNvSpPr/>
          <p:nvPr/>
        </p:nvSpPr>
        <p:spPr>
          <a:xfrm>
            <a:off x="1018688" y="2020609"/>
            <a:ext cx="2495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in the top 3 products </a:t>
            </a:r>
          </a:p>
        </p:txBody>
      </p:sp>
    </p:spTree>
    <p:extLst>
      <p:ext uri="{BB962C8B-B14F-4D97-AF65-F5344CB8AC3E}">
        <p14:creationId xmlns:p14="http://schemas.microsoft.com/office/powerpoint/2010/main" val="3938359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DBD4729-DBDF-40A6-9BA4-E4C97EF6D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125130-F4AB-465E-8AE2-E583FCAAB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BA65A2-0302-4468-ADA7-9EC3F9593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14D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B065B6AE-F3EB-0940-952A-27EBA5A38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614" y="830294"/>
            <a:ext cx="5547646" cy="554764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D1DE019-CC19-4348-9638-DCFAC6B84558}"/>
              </a:ext>
            </a:extLst>
          </p:cNvPr>
          <p:cNvSpPr txBox="1"/>
          <p:nvPr/>
        </p:nvSpPr>
        <p:spPr>
          <a:xfrm>
            <a:off x="875570" y="1077910"/>
            <a:ext cx="3890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3"/>
                </a:solidFill>
              </a:rPr>
              <a:t>Most Incidents Take Place At Home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A5F7CB-F315-344A-A81B-7B520330B3A9}"/>
              </a:ext>
            </a:extLst>
          </p:cNvPr>
          <p:cNvSpPr/>
          <p:nvPr/>
        </p:nvSpPr>
        <p:spPr>
          <a:xfrm>
            <a:off x="903013" y="2250467"/>
            <a:ext cx="303243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>
                <a:solidFill>
                  <a:schemeClr val="accent3"/>
                </a:solidFill>
              </a:rPr>
              <a:t>Except for 10-20 year olds</a:t>
            </a:r>
          </a:p>
          <a:p>
            <a:r>
              <a:rPr lang="en-US" b="1" i="1" dirty="0">
                <a:solidFill>
                  <a:schemeClr val="accent3"/>
                </a:solidFill>
              </a:rPr>
              <a:t>which get hurt during sports</a:t>
            </a:r>
          </a:p>
        </p:txBody>
      </p:sp>
    </p:spTree>
    <p:extLst>
      <p:ext uri="{BB962C8B-B14F-4D97-AF65-F5344CB8AC3E}">
        <p14:creationId xmlns:p14="http://schemas.microsoft.com/office/powerpoint/2010/main" val="2636628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DBD4729-DBDF-40A6-9BA4-E4C97EF6D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5125130-F4AB-465E-8AE2-E583FCAAB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0BA65A2-0302-4468-ADA7-9EC3F9593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856A6B-E9B7-C247-AACA-F9D2A9532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2986" y="677757"/>
            <a:ext cx="7799492" cy="55710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BD3E59-4876-6344-A4EE-726DFCBDF80F}"/>
              </a:ext>
            </a:extLst>
          </p:cNvPr>
          <p:cNvSpPr txBox="1"/>
          <p:nvPr/>
        </p:nvSpPr>
        <p:spPr>
          <a:xfrm>
            <a:off x="940505" y="881771"/>
            <a:ext cx="33662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3"/>
                </a:solidFill>
              </a:rPr>
              <a:t>What you should</a:t>
            </a:r>
          </a:p>
          <a:p>
            <a:r>
              <a:rPr lang="en-US" sz="3000" b="1" dirty="0">
                <a:solidFill>
                  <a:schemeClr val="accent3"/>
                </a:solidFill>
              </a:rPr>
              <a:t>avoid in your</a:t>
            </a:r>
          </a:p>
          <a:p>
            <a:r>
              <a:rPr lang="en-US" sz="3000" b="1" dirty="0">
                <a:solidFill>
                  <a:schemeClr val="accent3"/>
                </a:solidFill>
              </a:rPr>
              <a:t>house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928708-C883-4343-B46C-75AF8208C30D}"/>
              </a:ext>
            </a:extLst>
          </p:cNvPr>
          <p:cNvSpPr txBox="1"/>
          <p:nvPr/>
        </p:nvSpPr>
        <p:spPr>
          <a:xfrm>
            <a:off x="782832" y="2698411"/>
            <a:ext cx="25574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Objects</a:t>
            </a:r>
            <a:r>
              <a:rPr lang="en-US" sz="2800" dirty="0"/>
              <a:t>:</a:t>
            </a:r>
          </a:p>
          <a:p>
            <a:r>
              <a:rPr lang="en-US" sz="2800" dirty="0"/>
              <a:t>Stairs</a:t>
            </a:r>
          </a:p>
          <a:p>
            <a:r>
              <a:rPr lang="en-US" sz="2800" dirty="0"/>
              <a:t>Floors</a:t>
            </a:r>
          </a:p>
          <a:p>
            <a:r>
              <a:rPr lang="en-US" sz="2800" dirty="0"/>
              <a:t>Beds</a:t>
            </a:r>
          </a:p>
          <a:p>
            <a:r>
              <a:rPr lang="en-US" sz="2800" dirty="0"/>
              <a:t>Knives</a:t>
            </a:r>
          </a:p>
          <a:p>
            <a:r>
              <a:rPr lang="en-US" sz="2800" dirty="0"/>
              <a:t>Bathtubs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D1F751-4BDB-2343-AD12-CA26573F96C7}"/>
              </a:ext>
            </a:extLst>
          </p:cNvPr>
          <p:cNvSpPr txBox="1"/>
          <p:nvPr/>
        </p:nvSpPr>
        <p:spPr>
          <a:xfrm>
            <a:off x="2538575" y="2721271"/>
            <a:ext cx="25574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Actions</a:t>
            </a:r>
            <a:r>
              <a:rPr lang="en-US" sz="2800" dirty="0"/>
              <a:t>:</a:t>
            </a:r>
          </a:p>
          <a:p>
            <a:r>
              <a:rPr lang="en-US" sz="2800" dirty="0"/>
              <a:t>Falling</a:t>
            </a:r>
          </a:p>
          <a:p>
            <a:r>
              <a:rPr lang="en-US" sz="2800" dirty="0"/>
              <a:t>Hitting</a:t>
            </a:r>
          </a:p>
          <a:p>
            <a:r>
              <a:rPr lang="en-US" sz="2800" dirty="0"/>
              <a:t>Cutting</a:t>
            </a:r>
          </a:p>
          <a:p>
            <a:r>
              <a:rPr lang="en-US" sz="2800" dirty="0"/>
              <a:t>Walking</a:t>
            </a:r>
          </a:p>
          <a:p>
            <a:r>
              <a:rPr lang="en-US" sz="2800" dirty="0"/>
              <a:t>Jumping</a:t>
            </a:r>
          </a:p>
        </p:txBody>
      </p:sp>
    </p:spTree>
    <p:extLst>
      <p:ext uri="{BB962C8B-B14F-4D97-AF65-F5344CB8AC3E}">
        <p14:creationId xmlns:p14="http://schemas.microsoft.com/office/powerpoint/2010/main" val="181533853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597</TotalTime>
  <Words>65</Words>
  <Application>Microsoft Macintosh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Gill Sans MT</vt:lpstr>
      <vt:lpstr>Wingdings 2</vt:lpstr>
      <vt:lpstr>Dividend</vt:lpstr>
      <vt:lpstr>Emergency room visits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Emergency room visits</dc:title>
  <dc:creator>Ife Anyansi</dc:creator>
  <cp:lastModifiedBy>Ife Anyansi</cp:lastModifiedBy>
  <cp:revision>8</cp:revision>
  <dcterms:created xsi:type="dcterms:W3CDTF">2018-05-30T22:49:15Z</dcterms:created>
  <dcterms:modified xsi:type="dcterms:W3CDTF">2018-07-30T16:04:57Z</dcterms:modified>
</cp:coreProperties>
</file>

<file path=docProps/thumbnail.jpeg>
</file>